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D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190" y="8810652"/>
            <a:ext cx="2857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CC-N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24966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DEPART FORCE ANGIOGRAPHIE, TIROIR 6-4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643446" y="9620612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219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3214686" y="7310454"/>
            <a:ext cx="1143008" cy="500066"/>
          </a:xfrm>
          <a:prstGeom prst="rect">
            <a:avLst/>
          </a:prstGeom>
          <a:solidFill>
            <a:srgbClr val="69D8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  6-4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00372" y="5524504"/>
            <a:ext cx="1571636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TCN5-10-054 B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71678" y="3167050"/>
            <a:ext cx="1357322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SALLE ANGIO 057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CN5-10-044 B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« TE 044 B »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71942" y="3167050"/>
            <a:ext cx="1357200" cy="644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SALLE LUMINOS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CN5-10-009</a:t>
            </a:r>
          </a:p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« TE 054 »</a:t>
            </a:r>
            <a:endParaRPr lang="fr-FR" sz="1000" dirty="0">
              <a:solidFill>
                <a:schemeClr val="tx1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 rot="5400000">
            <a:off x="2357430" y="4667248"/>
            <a:ext cx="1714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5400000">
            <a:off x="3500438" y="4667248"/>
            <a:ext cx="1714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>
            <a:stCxn id="6" idx="2"/>
            <a:endCxn id="5" idx="0"/>
          </p:cNvCxnSpPr>
          <p:nvPr/>
        </p:nvCxnSpPr>
        <p:spPr>
          <a:xfrm rot="5400000">
            <a:off x="3143248" y="6667512"/>
            <a:ext cx="12858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214950" y="9620612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0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24</TotalTime>
  <Words>27</Words>
  <Application>Microsoft Office PowerPoint</Application>
  <PresentationFormat>Format A4 (210 x 297 mm)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6</cp:revision>
  <dcterms:created xsi:type="dcterms:W3CDTF">2011-09-14T13:56:10Z</dcterms:created>
  <dcterms:modified xsi:type="dcterms:W3CDTF">2011-12-20T08:04:00Z</dcterms:modified>
</cp:coreProperties>
</file>